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5D1"/>
    <a:srgbClr val="3B9143"/>
    <a:srgbClr val="1B6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175"/>
          </c:spPr>
          <c:dPt>
            <c:idx val="0"/>
            <c:bubble3D val="0"/>
            <c:spPr>
              <a:solidFill>
                <a:srgbClr val="1B629C"/>
              </a:solidFill>
              <a:ln w="31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078-4F4C-BF6A-15E5729C78A8}"/>
              </c:ext>
            </c:extLst>
          </c:dPt>
          <c:dPt>
            <c:idx val="1"/>
            <c:bubble3D val="0"/>
            <c:spPr>
              <a:solidFill>
                <a:srgbClr val="3B9143"/>
              </a:solidFill>
              <a:ln w="31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78-4F4C-BF6A-15E5729C78A8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078-4F4C-BF6A-15E5729C78A8}"/>
              </c:ext>
            </c:extLst>
          </c:dPt>
          <c:dPt>
            <c:idx val="3"/>
            <c:bubble3D val="0"/>
            <c:spPr>
              <a:solidFill>
                <a:srgbClr val="4495D1"/>
              </a:solidFill>
              <a:ln w="31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78-4F4C-BF6A-15E5729C78A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78-4F4C-BF6A-15E5729C7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CE5EA8-8467-4A97-99FE-AEA9931276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1DD09-32CD-483A-BB53-34EAAAD5F3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83C4E-C386-410F-93A8-4F12B5608027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4634E-0644-4342-8C92-EC93A1DCBB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E5910-B91F-483A-BB1A-AA0BD9A32E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8A9A1-88E2-44AF-9F66-76B75771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978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BE28-10A9-40FE-A463-49838ABDC9F3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D73AB-EBE0-4428-912B-FAD24F748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89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1642-04D3-437C-ABD2-3C699A888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5804E-C825-48C5-9BE7-D79C03F7B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6F52A-ED2D-44AA-9DE6-F5D7606D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19EF-268A-4406-AF55-09086749FEFB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69A99-58F9-4A49-9FDE-755458BD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C48F9-9E3B-473D-B91B-1F17D6C4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9253-CB4A-4322-9D1D-95F3E44A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89B10-5906-484E-B315-95A8E49BD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9176E-EE8A-429A-B9AB-B20767D8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60C3-829E-40C7-8D3C-AA48BBDBA45F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AB856-AE8C-4A3F-ABF9-71B13D28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EEC3-B70F-46F4-8BF5-DC07FD52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7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9AD36-0F37-4426-8860-CF22B2705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AC5C1-E4AD-4D9D-939A-76BD480C6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69BF9-7D2D-4AF5-8D77-5A9292DF2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8792-DDBF-400D-9561-0B200DD292C5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4300D-0644-489A-9CA6-A9592920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1F06-5731-4F74-942A-C7B981C1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A2D9-25DB-4C13-8859-4074CCF8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F2D2-B748-42FB-9863-D2F127690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92181-25CF-4B67-8A87-0F46B9FA6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F5B9-599A-4390-BD39-3B2CD2AE9E61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2A698-67BA-4E3B-997F-41604891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3AE05-EC04-436E-99A8-A1313206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3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C369-EE76-4FB5-A212-74AB3B6B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2D544-1A35-4C58-B077-C770FEE26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39226-1204-452F-8DC1-93E9F130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DAD7-DB20-478C-80DB-8A00C860950C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81266-05F6-47E2-9B34-7E6DD86B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86B10-9BF2-4714-8F0E-17C95637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4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06A8-90AB-4DFC-A3F3-1C5B653C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96FA1-A7D5-45A1-9C8C-360913475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B5233-4956-428F-A655-4B02317F0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B45AD-F288-4859-9851-3B2CFD82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A7F7-DFBA-4184-A1B1-D4C9659A5A71}" type="datetime1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E9C12-DA24-43F2-B79F-AE2E48DD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E1021-4807-44DB-A895-6C722F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9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13A8E-3553-43A5-A0B9-0A21193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F8E66-21B3-43EF-952C-1995AE2C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D5E30-DAE5-4DA6-A8B5-74A6EEDE3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E0356-D95E-4049-8A33-192CEB511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10D9F-818D-427E-91E2-FD9EA9677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8D613-3F6F-4E5A-B94C-7C6FB4E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305B-E504-47FA-A961-2DABA0601D33}" type="datetime1">
              <a:rPr lang="en-US" smtClean="0"/>
              <a:t>7/26/2020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01FA9-D218-4AD2-AF6A-24AA7430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9C132-FCAD-467F-BDF9-43A0B09F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7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147F-E5D2-4D18-82FC-66E2128D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866C9-B836-45E3-810C-F0B717DB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26FF-0863-465D-9898-8CEE07DEA192}" type="datetime1">
              <a:rPr lang="en-US" smtClean="0"/>
              <a:t>7/26/2020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0084A-EB67-4432-A370-6A21193C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E8620-E7DA-4815-A374-03972853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8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38261-D2D3-4171-B4AD-B7FECC61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DCD7-2D4C-4C28-8D54-B19A01B863EA}" type="datetime1">
              <a:rPr lang="en-US" smtClean="0"/>
              <a:t>7/26/2020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0DF6B-66E2-4120-9DBB-10279C11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FA7D2-10D1-40A4-AD00-54DA1530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2AAD-1BBA-4F72-86F1-9109351E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2D01-9921-4DD1-852B-C21ADE7A5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BF58F-3CCB-4637-841F-5194E4CC8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4A22E-CB5C-4CDC-8CA5-EAB744D1D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76BB-14E6-4889-85BC-003D49D1DF0D}" type="datetime1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91D43-7961-4826-9564-6FDFC5789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EA32F-68F2-4C94-A7B0-8DDD10DA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2B47-F5BA-4F22-8110-BF0A8E0E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44DB7-8800-4B7B-9F7E-2EA5FA965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6B0A8-5FFD-4D1F-8DC8-D9ABA0066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B1BCE-2C31-405A-8851-732FB47A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6035-42B8-4C54-8B1B-A4D0FEE036D9}" type="datetime1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2591B-F2DF-4562-923B-1BA5C724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0784F-6782-48DD-B330-FD917451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AD2780-B94C-460B-AFC2-EF7A2428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92EF4-DCBD-425C-A240-68F70546D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5A9C2-E591-4CD9-80D7-E16308538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C7F63-F3F5-4E5F-9334-022D0919BEA6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114D9-17CE-4725-891C-F4E29638F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06C28-4AD6-43C1-B717-052D3C2EC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98DCC-1F3C-4BC8-AB3C-D9698BDB9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chart" Target="../charts/chart1.xm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212000" b="-2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8DB86-CF8A-471D-8442-4F8E2FCF0EEF}"/>
              </a:ext>
            </a:extLst>
          </p:cNvPr>
          <p:cNvSpPr txBox="1"/>
          <p:nvPr/>
        </p:nvSpPr>
        <p:spPr>
          <a:xfrm>
            <a:off x="933061" y="2782669"/>
            <a:ext cx="4599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PRESENTATION </a:t>
            </a:r>
          </a:p>
          <a:p>
            <a:r>
              <a:rPr lang="en-US" sz="4400" b="1" dirty="0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2CFB6-50BA-43F1-BC72-1BE4FF5015F3}"/>
              </a:ext>
            </a:extLst>
          </p:cNvPr>
          <p:cNvSpPr txBox="1"/>
          <p:nvPr/>
        </p:nvSpPr>
        <p:spPr>
          <a:xfrm>
            <a:off x="933061" y="5427677"/>
            <a:ext cx="217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Lorem ipsum dolor sit </a:t>
            </a:r>
            <a:r>
              <a:rPr lang="en-US" sz="1200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amet</a:t>
            </a:r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, </a:t>
            </a:r>
            <a:r>
              <a:rPr lang="en-US" sz="1200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consectetuer</a:t>
            </a:r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200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adipiscing</a:t>
            </a:r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200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elit</a:t>
            </a:r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88AA5-7131-4BC1-B837-99144C62448F}"/>
              </a:ext>
            </a:extLst>
          </p:cNvPr>
          <p:cNvSpPr txBox="1"/>
          <p:nvPr/>
        </p:nvSpPr>
        <p:spPr>
          <a:xfrm>
            <a:off x="933061" y="5973231"/>
            <a:ext cx="1743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AUGUST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E6AD9-426A-40DC-B5E2-508E7B923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706" y="0"/>
            <a:ext cx="232829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2D23E-DC6B-4F4F-B444-31A1581B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1" y="293912"/>
            <a:ext cx="1330963" cy="119932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1BCC568-E616-4C76-A54F-137E7977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7690" y="6356350"/>
            <a:ext cx="286109" cy="365125"/>
          </a:xfrm>
        </p:spPr>
        <p:txBody>
          <a:bodyPr/>
          <a:lstStyle/>
          <a:p>
            <a:fld id="{B1698DCC-1F3C-4BC8-AB3C-D9698BDB9B2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2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DCF1D9-4A22-4D4E-BA9F-302529620C8D}"/>
              </a:ext>
            </a:extLst>
          </p:cNvPr>
          <p:cNvSpPr/>
          <p:nvPr/>
        </p:nvSpPr>
        <p:spPr>
          <a:xfrm>
            <a:off x="-1" y="545284"/>
            <a:ext cx="260059" cy="704676"/>
          </a:xfrm>
          <a:prstGeom prst="rect">
            <a:avLst/>
          </a:prstGeom>
          <a:solidFill>
            <a:srgbClr val="3B9143"/>
          </a:solidFill>
          <a:ln>
            <a:solidFill>
              <a:srgbClr val="3B9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0E71E-3D47-4130-A584-110CEA4AE998}"/>
              </a:ext>
            </a:extLst>
          </p:cNvPr>
          <p:cNvSpPr/>
          <p:nvPr/>
        </p:nvSpPr>
        <p:spPr>
          <a:xfrm>
            <a:off x="260059" y="545284"/>
            <a:ext cx="109058" cy="704676"/>
          </a:xfrm>
          <a:prstGeom prst="rect">
            <a:avLst/>
          </a:prstGeom>
          <a:solidFill>
            <a:srgbClr val="1B629C"/>
          </a:solidFill>
          <a:ln>
            <a:solidFill>
              <a:srgbClr val="1B6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E9B48-8125-47FB-8AEA-76D6EF2AC979}"/>
              </a:ext>
            </a:extLst>
          </p:cNvPr>
          <p:cNvSpPr txBox="1"/>
          <p:nvPr/>
        </p:nvSpPr>
        <p:spPr>
          <a:xfrm>
            <a:off x="1077588" y="389790"/>
            <a:ext cx="303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HEADLINE </a:t>
            </a:r>
          </a:p>
          <a:p>
            <a:r>
              <a:rPr lang="en-US" sz="30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B6462-B51A-4696-BED5-23942151F446}"/>
              </a:ext>
            </a:extLst>
          </p:cNvPr>
          <p:cNvSpPr txBox="1"/>
          <p:nvPr/>
        </p:nvSpPr>
        <p:spPr>
          <a:xfrm>
            <a:off x="1077588" y="1759789"/>
            <a:ext cx="49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Lorem ipsum dolor sit </a:t>
            </a:r>
            <a:r>
              <a:rPr lang="en-US" sz="1200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amet</a:t>
            </a:r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, </a:t>
            </a:r>
            <a:r>
              <a:rPr lang="en-US" sz="1200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consectetuer</a:t>
            </a:r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200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adipiscing</a:t>
            </a:r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200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elit</a:t>
            </a:r>
            <a:r>
              <a:rPr lang="en-US" sz="12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4C94E-D7B6-4671-94C6-BF3AE03B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706" y="0"/>
            <a:ext cx="2328294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4D4925E-D81E-4E51-B1D3-FE2363AEC50D}"/>
              </a:ext>
            </a:extLst>
          </p:cNvPr>
          <p:cNvSpPr/>
          <p:nvPr/>
        </p:nvSpPr>
        <p:spPr>
          <a:xfrm>
            <a:off x="1164566" y="2467155"/>
            <a:ext cx="543464" cy="543464"/>
          </a:xfrm>
          <a:prstGeom prst="ellipse">
            <a:avLst/>
          </a:prstGeom>
          <a:noFill/>
          <a:ln w="76200">
            <a:solidFill>
              <a:srgbClr val="3B9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0631D-8EE0-437D-916F-2818628F7B8E}"/>
              </a:ext>
            </a:extLst>
          </p:cNvPr>
          <p:cNvSpPr txBox="1"/>
          <p:nvPr/>
        </p:nvSpPr>
        <p:spPr>
          <a:xfrm>
            <a:off x="1224950" y="2554221"/>
            <a:ext cx="4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06F59-6AE5-4534-9CF0-03283FF75E0E}"/>
              </a:ext>
            </a:extLst>
          </p:cNvPr>
          <p:cNvSpPr txBox="1"/>
          <p:nvPr/>
        </p:nvSpPr>
        <p:spPr>
          <a:xfrm>
            <a:off x="1949570" y="2400332"/>
            <a:ext cx="104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Adipiscing</a:t>
            </a:r>
            <a:endParaRPr lang="en-US" sz="1400" dirty="0">
              <a:solidFill>
                <a:srgbClr val="1B629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7B3EF-3C51-47EB-A41E-E511DBEA79D9}"/>
              </a:ext>
            </a:extLst>
          </p:cNvPr>
          <p:cNvSpPr txBox="1"/>
          <p:nvPr/>
        </p:nvSpPr>
        <p:spPr>
          <a:xfrm>
            <a:off x="1949570" y="2727487"/>
            <a:ext cx="288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9927CC-1315-404A-9CCE-A28F9F949C0F}"/>
              </a:ext>
            </a:extLst>
          </p:cNvPr>
          <p:cNvSpPr/>
          <p:nvPr/>
        </p:nvSpPr>
        <p:spPr>
          <a:xfrm>
            <a:off x="1164566" y="3507809"/>
            <a:ext cx="543464" cy="543464"/>
          </a:xfrm>
          <a:prstGeom prst="ellipse">
            <a:avLst/>
          </a:prstGeom>
          <a:noFill/>
          <a:ln w="76200">
            <a:solidFill>
              <a:srgbClr val="1B6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C49D2-B0D8-4769-B781-6F6FC2FA4264}"/>
              </a:ext>
            </a:extLst>
          </p:cNvPr>
          <p:cNvSpPr txBox="1"/>
          <p:nvPr/>
        </p:nvSpPr>
        <p:spPr>
          <a:xfrm>
            <a:off x="1224950" y="3594875"/>
            <a:ext cx="4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16AA8D-D181-46C2-A4FA-CC71F81D595A}"/>
              </a:ext>
            </a:extLst>
          </p:cNvPr>
          <p:cNvSpPr txBox="1"/>
          <p:nvPr/>
        </p:nvSpPr>
        <p:spPr>
          <a:xfrm>
            <a:off x="1949569" y="3440986"/>
            <a:ext cx="147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Nostrud</a:t>
            </a:r>
            <a:r>
              <a:rPr lang="en-US" sz="1400" dirty="0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Exerci</a:t>
            </a:r>
            <a:endParaRPr lang="en-US" sz="1400" dirty="0">
              <a:solidFill>
                <a:srgbClr val="1B629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C744A-040D-4281-AD92-3864D07CE792}"/>
              </a:ext>
            </a:extLst>
          </p:cNvPr>
          <p:cNvSpPr txBox="1"/>
          <p:nvPr/>
        </p:nvSpPr>
        <p:spPr>
          <a:xfrm>
            <a:off x="1949570" y="3768141"/>
            <a:ext cx="288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B262DD-B53A-442E-958D-8A79DAA1F528}"/>
              </a:ext>
            </a:extLst>
          </p:cNvPr>
          <p:cNvSpPr/>
          <p:nvPr/>
        </p:nvSpPr>
        <p:spPr>
          <a:xfrm>
            <a:off x="1170738" y="4543196"/>
            <a:ext cx="543464" cy="543464"/>
          </a:xfrm>
          <a:prstGeom prst="ellipse">
            <a:avLst/>
          </a:prstGeom>
          <a:noFill/>
          <a:ln w="76200">
            <a:solidFill>
              <a:srgbClr val="3B9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BDCE9D-5158-4C67-968D-FFD7F8D5E901}"/>
              </a:ext>
            </a:extLst>
          </p:cNvPr>
          <p:cNvSpPr txBox="1"/>
          <p:nvPr/>
        </p:nvSpPr>
        <p:spPr>
          <a:xfrm>
            <a:off x="1231122" y="4630262"/>
            <a:ext cx="4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F8D9F-41AA-4E9C-A194-336DEE3C93DD}"/>
              </a:ext>
            </a:extLst>
          </p:cNvPr>
          <p:cNvSpPr txBox="1"/>
          <p:nvPr/>
        </p:nvSpPr>
        <p:spPr>
          <a:xfrm>
            <a:off x="1955741" y="4476373"/>
            <a:ext cx="147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Tincidut</a:t>
            </a:r>
            <a:r>
              <a:rPr lang="en-US" sz="1400" dirty="0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C483F0-D048-4AFB-A7C9-1495DB3BD2E3}"/>
              </a:ext>
            </a:extLst>
          </p:cNvPr>
          <p:cNvSpPr txBox="1"/>
          <p:nvPr/>
        </p:nvSpPr>
        <p:spPr>
          <a:xfrm>
            <a:off x="1955742" y="4803528"/>
            <a:ext cx="288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E57536-66AB-44FA-85FC-FB63D572BD34}"/>
              </a:ext>
            </a:extLst>
          </p:cNvPr>
          <p:cNvSpPr/>
          <p:nvPr/>
        </p:nvSpPr>
        <p:spPr>
          <a:xfrm>
            <a:off x="5753817" y="2467155"/>
            <a:ext cx="543464" cy="543464"/>
          </a:xfrm>
          <a:prstGeom prst="ellipse">
            <a:avLst/>
          </a:prstGeom>
          <a:noFill/>
          <a:ln w="76200">
            <a:solidFill>
              <a:srgbClr val="1B6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1BECBA-C686-4F3A-BD67-4511A921C212}"/>
              </a:ext>
            </a:extLst>
          </p:cNvPr>
          <p:cNvSpPr txBox="1"/>
          <p:nvPr/>
        </p:nvSpPr>
        <p:spPr>
          <a:xfrm>
            <a:off x="5814201" y="2554221"/>
            <a:ext cx="4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FFC3A4-2F47-4F8C-968B-A91E553563CD}"/>
              </a:ext>
            </a:extLst>
          </p:cNvPr>
          <p:cNvSpPr txBox="1"/>
          <p:nvPr/>
        </p:nvSpPr>
        <p:spPr>
          <a:xfrm>
            <a:off x="6538821" y="2727487"/>
            <a:ext cx="288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3EE2F98-551B-44EE-A855-3C85A605030A}"/>
              </a:ext>
            </a:extLst>
          </p:cNvPr>
          <p:cNvSpPr/>
          <p:nvPr/>
        </p:nvSpPr>
        <p:spPr>
          <a:xfrm>
            <a:off x="5753817" y="3507809"/>
            <a:ext cx="543464" cy="543464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A14FF-DB4D-4380-B82C-9B5DA9CC6143}"/>
              </a:ext>
            </a:extLst>
          </p:cNvPr>
          <p:cNvSpPr txBox="1"/>
          <p:nvPr/>
        </p:nvSpPr>
        <p:spPr>
          <a:xfrm>
            <a:off x="5814201" y="3594875"/>
            <a:ext cx="4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05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79F3CB-FA68-4411-95F8-FF5BEBB48804}"/>
              </a:ext>
            </a:extLst>
          </p:cNvPr>
          <p:cNvSpPr txBox="1"/>
          <p:nvPr/>
        </p:nvSpPr>
        <p:spPr>
          <a:xfrm>
            <a:off x="6538820" y="3440986"/>
            <a:ext cx="147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Nostrud</a:t>
            </a:r>
            <a:r>
              <a:rPr lang="en-US" sz="1400" dirty="0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Exerci</a:t>
            </a:r>
            <a:endParaRPr lang="en-US" sz="1400" dirty="0">
              <a:solidFill>
                <a:srgbClr val="1B629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35FF7-8902-426E-9734-45B52BE791C9}"/>
              </a:ext>
            </a:extLst>
          </p:cNvPr>
          <p:cNvSpPr txBox="1"/>
          <p:nvPr/>
        </p:nvSpPr>
        <p:spPr>
          <a:xfrm>
            <a:off x="6538821" y="3768141"/>
            <a:ext cx="288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C48673B-D3B9-4FBE-9D91-43C3BDB245BD}"/>
              </a:ext>
            </a:extLst>
          </p:cNvPr>
          <p:cNvSpPr/>
          <p:nvPr/>
        </p:nvSpPr>
        <p:spPr>
          <a:xfrm>
            <a:off x="5759989" y="4543196"/>
            <a:ext cx="543464" cy="543464"/>
          </a:xfrm>
          <a:prstGeom prst="ellipse">
            <a:avLst/>
          </a:prstGeom>
          <a:noFill/>
          <a:ln w="76200">
            <a:solidFill>
              <a:srgbClr val="1B6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F9CFA-5A1D-406D-A256-D3C3E480D5C0}"/>
              </a:ext>
            </a:extLst>
          </p:cNvPr>
          <p:cNvSpPr txBox="1"/>
          <p:nvPr/>
        </p:nvSpPr>
        <p:spPr>
          <a:xfrm>
            <a:off x="5820373" y="4630262"/>
            <a:ext cx="4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06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950BF0-8176-4140-9D38-EA33840C79A9}"/>
              </a:ext>
            </a:extLst>
          </p:cNvPr>
          <p:cNvSpPr txBox="1"/>
          <p:nvPr/>
        </p:nvSpPr>
        <p:spPr>
          <a:xfrm>
            <a:off x="6544992" y="4476373"/>
            <a:ext cx="147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Tincidut</a:t>
            </a:r>
            <a:r>
              <a:rPr lang="en-US" sz="1400" dirty="0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FE144D-6FFE-4185-84E7-8DDCE8DF860B}"/>
              </a:ext>
            </a:extLst>
          </p:cNvPr>
          <p:cNvSpPr txBox="1"/>
          <p:nvPr/>
        </p:nvSpPr>
        <p:spPr>
          <a:xfrm>
            <a:off x="6544993" y="4803528"/>
            <a:ext cx="288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60B143-CD90-4F0F-99A6-354A0A848C7B}"/>
              </a:ext>
            </a:extLst>
          </p:cNvPr>
          <p:cNvSpPr txBox="1"/>
          <p:nvPr/>
        </p:nvSpPr>
        <p:spPr>
          <a:xfrm>
            <a:off x="6555476" y="2423219"/>
            <a:ext cx="104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Adipiscing</a:t>
            </a:r>
            <a:endParaRPr lang="en-US" sz="1400" dirty="0">
              <a:solidFill>
                <a:srgbClr val="1B629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2B456D-23C5-4DA3-983A-49AF6A75D2E7}"/>
              </a:ext>
            </a:extLst>
          </p:cNvPr>
          <p:cNvSpPr txBox="1"/>
          <p:nvPr/>
        </p:nvSpPr>
        <p:spPr>
          <a:xfrm>
            <a:off x="1138686" y="5617616"/>
            <a:ext cx="7159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Lorem ipsum dolor sit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amet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,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consectetuer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adipiscing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elit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, sed diam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nonummy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nibh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euismod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tincidunt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ut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laoreet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dolore magna.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58A2C115-0260-4502-BEAF-AFEE09D2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7690" y="6356350"/>
            <a:ext cx="286109" cy="365125"/>
          </a:xfrm>
        </p:spPr>
        <p:txBody>
          <a:bodyPr/>
          <a:lstStyle/>
          <a:p>
            <a:fld id="{B1698DCC-1F3C-4BC8-AB3C-D9698BDB9B25}" type="slidenum">
              <a:rPr lang="en-US" smtClean="0"/>
              <a:t>2</a:t>
            </a:fld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41141A-2F1F-4426-B748-73365EBEB94A}"/>
              </a:ext>
            </a:extLst>
          </p:cNvPr>
          <p:cNvSpPr txBox="1"/>
          <p:nvPr/>
        </p:nvSpPr>
        <p:spPr>
          <a:xfrm>
            <a:off x="314588" y="6391392"/>
            <a:ext cx="19157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2020      BUSINESS CORPORATION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25B62-2FFB-48A3-96B5-281D67167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37" y="389790"/>
            <a:ext cx="988149" cy="8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DCF1D9-4A22-4D4E-BA9F-302529620C8D}"/>
              </a:ext>
            </a:extLst>
          </p:cNvPr>
          <p:cNvSpPr/>
          <p:nvPr/>
        </p:nvSpPr>
        <p:spPr>
          <a:xfrm>
            <a:off x="-1" y="545284"/>
            <a:ext cx="260059" cy="704676"/>
          </a:xfrm>
          <a:prstGeom prst="rect">
            <a:avLst/>
          </a:prstGeom>
          <a:solidFill>
            <a:srgbClr val="3B9143"/>
          </a:solidFill>
          <a:ln>
            <a:solidFill>
              <a:srgbClr val="3B9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0E71E-3D47-4130-A584-110CEA4AE998}"/>
              </a:ext>
            </a:extLst>
          </p:cNvPr>
          <p:cNvSpPr/>
          <p:nvPr/>
        </p:nvSpPr>
        <p:spPr>
          <a:xfrm>
            <a:off x="260059" y="545284"/>
            <a:ext cx="109058" cy="704676"/>
          </a:xfrm>
          <a:prstGeom prst="rect">
            <a:avLst/>
          </a:prstGeom>
          <a:solidFill>
            <a:srgbClr val="1B629C"/>
          </a:solidFill>
          <a:ln>
            <a:solidFill>
              <a:srgbClr val="1B6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E9B48-8125-47FB-8AEA-76D6EF2AC979}"/>
              </a:ext>
            </a:extLst>
          </p:cNvPr>
          <p:cNvSpPr txBox="1"/>
          <p:nvPr/>
        </p:nvSpPr>
        <p:spPr>
          <a:xfrm>
            <a:off x="1077588" y="389790"/>
            <a:ext cx="303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HEADLINE </a:t>
            </a:r>
          </a:p>
          <a:p>
            <a:r>
              <a:rPr lang="en-US" sz="30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B6462-B51A-4696-BED5-23942151F446}"/>
              </a:ext>
            </a:extLst>
          </p:cNvPr>
          <p:cNvSpPr txBox="1"/>
          <p:nvPr/>
        </p:nvSpPr>
        <p:spPr>
          <a:xfrm>
            <a:off x="1077588" y="1759789"/>
            <a:ext cx="2347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Lorem ipsum dolor sit </a:t>
            </a:r>
            <a:r>
              <a:rPr lang="en-US" sz="1200" dirty="0" err="1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amet</a:t>
            </a:r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, </a:t>
            </a:r>
          </a:p>
          <a:p>
            <a:r>
              <a:rPr lang="en-US" sz="1200" dirty="0" err="1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consectetuer</a:t>
            </a:r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200" dirty="0" err="1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adipiscing</a:t>
            </a:r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200" dirty="0" err="1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elit</a:t>
            </a:r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4C94E-D7B6-4671-94C6-BF3AE03B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706" y="0"/>
            <a:ext cx="2328294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4D4925E-D81E-4E51-B1D3-FE2363AEC50D}"/>
              </a:ext>
            </a:extLst>
          </p:cNvPr>
          <p:cNvSpPr/>
          <p:nvPr/>
        </p:nvSpPr>
        <p:spPr>
          <a:xfrm>
            <a:off x="1164566" y="2467155"/>
            <a:ext cx="543464" cy="543464"/>
          </a:xfrm>
          <a:prstGeom prst="ellipse">
            <a:avLst/>
          </a:prstGeom>
          <a:solidFill>
            <a:srgbClr val="1B629C"/>
          </a:solidFill>
          <a:ln w="76200">
            <a:solidFill>
              <a:srgbClr val="1B6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06F59-6AE5-4534-9CF0-03283FF75E0E}"/>
              </a:ext>
            </a:extLst>
          </p:cNvPr>
          <p:cNvSpPr txBox="1"/>
          <p:nvPr/>
        </p:nvSpPr>
        <p:spPr>
          <a:xfrm>
            <a:off x="1949570" y="2400332"/>
            <a:ext cx="104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Adipiscing</a:t>
            </a:r>
            <a:endParaRPr lang="en-US" sz="1400" dirty="0">
              <a:solidFill>
                <a:srgbClr val="1B629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7B3EF-3C51-47EB-A41E-E511DBEA79D9}"/>
              </a:ext>
            </a:extLst>
          </p:cNvPr>
          <p:cNvSpPr txBox="1"/>
          <p:nvPr/>
        </p:nvSpPr>
        <p:spPr>
          <a:xfrm>
            <a:off x="1949570" y="2727487"/>
            <a:ext cx="288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9927CC-1315-404A-9CCE-A28F9F949C0F}"/>
              </a:ext>
            </a:extLst>
          </p:cNvPr>
          <p:cNvSpPr/>
          <p:nvPr/>
        </p:nvSpPr>
        <p:spPr>
          <a:xfrm>
            <a:off x="1164566" y="3507809"/>
            <a:ext cx="543464" cy="543464"/>
          </a:xfrm>
          <a:prstGeom prst="ellipse">
            <a:avLst/>
          </a:prstGeom>
          <a:solidFill>
            <a:srgbClr val="3B9143"/>
          </a:solidFill>
          <a:ln w="76200">
            <a:solidFill>
              <a:srgbClr val="3B9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16AA8D-D181-46C2-A4FA-CC71F81D595A}"/>
              </a:ext>
            </a:extLst>
          </p:cNvPr>
          <p:cNvSpPr txBox="1"/>
          <p:nvPr/>
        </p:nvSpPr>
        <p:spPr>
          <a:xfrm>
            <a:off x="1949569" y="3440986"/>
            <a:ext cx="147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Nostrud</a:t>
            </a:r>
            <a:r>
              <a:rPr lang="en-US" sz="1400" dirty="0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Exerci</a:t>
            </a:r>
            <a:endParaRPr lang="en-US" sz="1400" dirty="0">
              <a:solidFill>
                <a:srgbClr val="1B629C"/>
              </a:solidFill>
              <a:latin typeface="Helvetica Neue" panose="02000503000000020004" pitchFamily="2"/>
              <a:ea typeface="Helvetica Neue" panose="02000503000000020004" pitchFamily="2"/>
              <a:cs typeface="Helvetica Neue" panose="02000503000000020004" pitchFamily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C744A-040D-4281-AD92-3864D07CE792}"/>
              </a:ext>
            </a:extLst>
          </p:cNvPr>
          <p:cNvSpPr txBox="1"/>
          <p:nvPr/>
        </p:nvSpPr>
        <p:spPr>
          <a:xfrm>
            <a:off x="1949570" y="3768141"/>
            <a:ext cx="288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B262DD-B53A-442E-958D-8A79DAA1F528}"/>
              </a:ext>
            </a:extLst>
          </p:cNvPr>
          <p:cNvSpPr/>
          <p:nvPr/>
        </p:nvSpPr>
        <p:spPr>
          <a:xfrm>
            <a:off x="1170738" y="4543196"/>
            <a:ext cx="543464" cy="54346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F8D9F-41AA-4E9C-A194-336DEE3C93DD}"/>
              </a:ext>
            </a:extLst>
          </p:cNvPr>
          <p:cNvSpPr txBox="1"/>
          <p:nvPr/>
        </p:nvSpPr>
        <p:spPr>
          <a:xfrm>
            <a:off x="1955741" y="4476373"/>
            <a:ext cx="147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Tincidut</a:t>
            </a:r>
            <a:r>
              <a:rPr lang="en-US" sz="1400" dirty="0">
                <a:solidFill>
                  <a:srgbClr val="1B629C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C483F0-D048-4AFB-A7C9-1495DB3BD2E3}"/>
              </a:ext>
            </a:extLst>
          </p:cNvPr>
          <p:cNvSpPr txBox="1"/>
          <p:nvPr/>
        </p:nvSpPr>
        <p:spPr>
          <a:xfrm>
            <a:off x="1955742" y="4803528"/>
            <a:ext cx="288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2B456D-23C5-4DA3-983A-49AF6A75D2E7}"/>
              </a:ext>
            </a:extLst>
          </p:cNvPr>
          <p:cNvSpPr txBox="1"/>
          <p:nvPr/>
        </p:nvSpPr>
        <p:spPr>
          <a:xfrm>
            <a:off x="1138686" y="5617616"/>
            <a:ext cx="7159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Lorem ipsum dolor sit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amet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,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consectetuer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adipiscing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elit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, sed diam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nonummy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nibh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euismod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tincidunt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ut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800" i="1" dirty="0" err="1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laoreet</a:t>
            </a:r>
            <a:r>
              <a:rPr lang="en-US" sz="800" i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dolore magna.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58A2C115-0260-4502-BEAF-AFEE09D2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9064" y="6356350"/>
            <a:ext cx="294736" cy="365125"/>
          </a:xfrm>
        </p:spPr>
        <p:txBody>
          <a:bodyPr/>
          <a:lstStyle/>
          <a:p>
            <a:fld id="{B1698DCC-1F3C-4BC8-AB3C-D9698BDB9B25}" type="slidenum">
              <a:rPr lang="en-US" smtClean="0"/>
              <a:t>3</a:t>
            </a:fld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41141A-2F1F-4426-B748-73365EBEB94A}"/>
              </a:ext>
            </a:extLst>
          </p:cNvPr>
          <p:cNvSpPr txBox="1"/>
          <p:nvPr/>
        </p:nvSpPr>
        <p:spPr>
          <a:xfrm>
            <a:off x="314588" y="6391392"/>
            <a:ext cx="19157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2020      BUSINESS CORPORATION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25B62-2FFB-48A3-96B5-281D67167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37" y="389790"/>
            <a:ext cx="988149" cy="8904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E6FF71A-42B7-4AF4-8B08-ED4FF59F9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117" y="2576644"/>
            <a:ext cx="339396" cy="30168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4D39EC8-659C-4AC1-BAD7-381A65E33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3371" y="3599348"/>
            <a:ext cx="428625" cy="381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DE38FED-F7BB-4D05-9612-25F05ABEED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6375" y="4609605"/>
            <a:ext cx="428625" cy="381000"/>
          </a:xfrm>
          <a:prstGeom prst="rect">
            <a:avLst/>
          </a:prstGeom>
        </p:spPr>
      </p:pic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9A5A4A69-313A-44BA-B928-864737863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690567"/>
              </p:ext>
            </p:extLst>
          </p:nvPr>
        </p:nvGraphicFramePr>
        <p:xfrm>
          <a:off x="5385219" y="1475112"/>
          <a:ext cx="4436281" cy="3071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04652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DCF1D9-4A22-4D4E-BA9F-302529620C8D}"/>
              </a:ext>
            </a:extLst>
          </p:cNvPr>
          <p:cNvSpPr/>
          <p:nvPr/>
        </p:nvSpPr>
        <p:spPr>
          <a:xfrm>
            <a:off x="-1" y="545284"/>
            <a:ext cx="260059" cy="704676"/>
          </a:xfrm>
          <a:prstGeom prst="rect">
            <a:avLst/>
          </a:prstGeom>
          <a:solidFill>
            <a:srgbClr val="3B9143"/>
          </a:solidFill>
          <a:ln>
            <a:solidFill>
              <a:srgbClr val="3B9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0E71E-3D47-4130-A584-110CEA4AE998}"/>
              </a:ext>
            </a:extLst>
          </p:cNvPr>
          <p:cNvSpPr/>
          <p:nvPr/>
        </p:nvSpPr>
        <p:spPr>
          <a:xfrm>
            <a:off x="260059" y="545284"/>
            <a:ext cx="109058" cy="704676"/>
          </a:xfrm>
          <a:prstGeom prst="rect">
            <a:avLst/>
          </a:prstGeom>
          <a:solidFill>
            <a:srgbClr val="1B629C"/>
          </a:solidFill>
          <a:ln>
            <a:solidFill>
              <a:srgbClr val="1B6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E9B48-8125-47FB-8AEA-76D6EF2AC979}"/>
              </a:ext>
            </a:extLst>
          </p:cNvPr>
          <p:cNvSpPr txBox="1"/>
          <p:nvPr/>
        </p:nvSpPr>
        <p:spPr>
          <a:xfrm>
            <a:off x="1077588" y="389790"/>
            <a:ext cx="303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HEADLINE </a:t>
            </a:r>
          </a:p>
          <a:p>
            <a:r>
              <a:rPr lang="en-US" sz="30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B6462-B51A-4696-BED5-23942151F446}"/>
              </a:ext>
            </a:extLst>
          </p:cNvPr>
          <p:cNvSpPr txBox="1"/>
          <p:nvPr/>
        </p:nvSpPr>
        <p:spPr>
          <a:xfrm>
            <a:off x="1077588" y="1759789"/>
            <a:ext cx="2347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Lorem ipsum dolor sit </a:t>
            </a:r>
            <a:r>
              <a:rPr lang="en-US" sz="1200" dirty="0" err="1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amet</a:t>
            </a:r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, </a:t>
            </a:r>
          </a:p>
          <a:p>
            <a:r>
              <a:rPr lang="en-US" sz="1200" dirty="0" err="1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consectetuer</a:t>
            </a:r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200" dirty="0" err="1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adipiscing</a:t>
            </a:r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 </a:t>
            </a:r>
            <a:r>
              <a:rPr lang="en-US" sz="1200" dirty="0" err="1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elit</a:t>
            </a:r>
            <a:r>
              <a:rPr lang="en-US" sz="1200" dirty="0">
                <a:solidFill>
                  <a:srgbClr val="3B9143"/>
                </a:solidFill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4C94E-D7B6-4671-94C6-BF3AE03B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706" y="0"/>
            <a:ext cx="2328294" cy="6858000"/>
          </a:xfrm>
          <a:prstGeom prst="rect">
            <a:avLst/>
          </a:prstGeom>
        </p:spPr>
      </p:pic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58A2C115-0260-4502-BEAF-AFEE09D2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822" y="6356350"/>
            <a:ext cx="242977" cy="365125"/>
          </a:xfrm>
        </p:spPr>
        <p:txBody>
          <a:bodyPr/>
          <a:lstStyle/>
          <a:p>
            <a:fld id="{B1698DCC-1F3C-4BC8-AB3C-D9698BDB9B25}" type="slidenum">
              <a:rPr lang="en-US" smtClean="0"/>
              <a:t>4</a:t>
            </a:fld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41141A-2F1F-4426-B748-73365EBEB94A}"/>
              </a:ext>
            </a:extLst>
          </p:cNvPr>
          <p:cNvSpPr txBox="1"/>
          <p:nvPr/>
        </p:nvSpPr>
        <p:spPr>
          <a:xfrm>
            <a:off x="314588" y="6391392"/>
            <a:ext cx="19157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 Neue" panose="02000503000000020004" pitchFamily="2"/>
                <a:ea typeface="Helvetica Neue" panose="02000503000000020004" pitchFamily="2"/>
                <a:cs typeface="Helvetica Neue" panose="02000503000000020004" pitchFamily="2"/>
              </a:rPr>
              <a:t>2020      BUSINESS CORPORATION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25B62-2FFB-48A3-96B5-281D67167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37" y="389790"/>
            <a:ext cx="988149" cy="890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1A8BC-CBF8-4150-90C5-6F51CE371A29}"/>
              </a:ext>
            </a:extLst>
          </p:cNvPr>
          <p:cNvSpPr txBox="1"/>
          <p:nvPr/>
        </p:nvSpPr>
        <p:spPr>
          <a:xfrm>
            <a:off x="1034454" y="2333912"/>
            <a:ext cx="3296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 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337F229-9752-429A-B599-9C81BB26D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828" y="3208863"/>
            <a:ext cx="3296004" cy="21998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37713E-F81B-4D55-85B0-7DDAAE8EEE35}"/>
              </a:ext>
            </a:extLst>
          </p:cNvPr>
          <p:cNvSpPr txBox="1"/>
          <p:nvPr/>
        </p:nvSpPr>
        <p:spPr>
          <a:xfrm>
            <a:off x="1025827" y="5408719"/>
            <a:ext cx="329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ED9758-617E-4363-93CC-638BE6EAEB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398" r="11725"/>
          <a:stretch/>
        </p:blipFill>
        <p:spPr>
          <a:xfrm>
            <a:off x="5063706" y="1761340"/>
            <a:ext cx="5115464" cy="35108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5740A4-8843-41A1-9F0E-A86D5153B4F5}"/>
              </a:ext>
            </a:extLst>
          </p:cNvPr>
          <p:cNvSpPr txBox="1"/>
          <p:nvPr/>
        </p:nvSpPr>
        <p:spPr>
          <a:xfrm>
            <a:off x="5063706" y="5417301"/>
            <a:ext cx="329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Lorem ipsum dolor sit </a:t>
            </a:r>
            <a:r>
              <a:rPr lang="en-US" sz="800" dirty="0" err="1"/>
              <a:t>amet</a:t>
            </a:r>
            <a:r>
              <a:rPr lang="en-US" sz="800" dirty="0"/>
              <a:t>, </a:t>
            </a:r>
            <a:r>
              <a:rPr lang="en-US" sz="800" dirty="0" err="1"/>
              <a:t>consectetuer</a:t>
            </a:r>
            <a:r>
              <a:rPr lang="en-US" sz="800" dirty="0"/>
              <a:t> </a:t>
            </a:r>
            <a:r>
              <a:rPr lang="en-US" sz="800" dirty="0" err="1"/>
              <a:t>adipiscing</a:t>
            </a:r>
            <a:r>
              <a:rPr lang="en-US" sz="800" dirty="0"/>
              <a:t> </a:t>
            </a:r>
            <a:r>
              <a:rPr lang="en-US" sz="800" dirty="0" err="1"/>
              <a:t>elit</a:t>
            </a:r>
            <a:r>
              <a:rPr lang="en-US" sz="800" dirty="0"/>
              <a:t>, sed diam </a:t>
            </a:r>
            <a:r>
              <a:rPr lang="en-US" sz="800" dirty="0" err="1"/>
              <a:t>nonummy</a:t>
            </a:r>
            <a:r>
              <a:rPr lang="en-US" sz="800" dirty="0"/>
              <a:t> </a:t>
            </a:r>
            <a:r>
              <a:rPr lang="en-US" sz="800" dirty="0" err="1"/>
              <a:t>nibh</a:t>
            </a:r>
            <a:r>
              <a:rPr lang="en-US" sz="800" dirty="0"/>
              <a:t> </a:t>
            </a:r>
            <a:r>
              <a:rPr lang="en-US" sz="800" dirty="0" err="1"/>
              <a:t>euismod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laoreet</a:t>
            </a:r>
            <a:r>
              <a:rPr lang="en-US" sz="800" dirty="0"/>
              <a:t> dolore magna </a:t>
            </a:r>
            <a:r>
              <a:rPr lang="en-US" sz="800" dirty="0" err="1"/>
              <a:t>aliquam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volutpat</a:t>
            </a:r>
            <a:r>
              <a:rPr lang="en-US" sz="800" dirty="0"/>
              <a:t>. Ut </a:t>
            </a:r>
            <a:r>
              <a:rPr lang="en-US" sz="800" dirty="0" err="1"/>
              <a:t>wisi</a:t>
            </a:r>
            <a:r>
              <a:rPr lang="en-US" sz="800" dirty="0"/>
              <a:t> </a:t>
            </a:r>
            <a:r>
              <a:rPr lang="en-US" sz="800" dirty="0" err="1"/>
              <a:t>enim</a:t>
            </a:r>
            <a:r>
              <a:rPr lang="en-US" sz="800" dirty="0"/>
              <a:t> ad minim </a:t>
            </a:r>
            <a:r>
              <a:rPr lang="en-US" sz="800" dirty="0" err="1"/>
              <a:t>veniam</a:t>
            </a:r>
            <a:r>
              <a:rPr lang="en-US" sz="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355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528</Words>
  <Application>Microsoft Office PowerPoint</Application>
  <PresentationFormat>Widescreen</PresentationFormat>
  <Paragraphs>52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Kiran Puttapaka</dc:creator>
  <cp:lastModifiedBy>Sai Kiran Puttapaka</cp:lastModifiedBy>
  <cp:revision>53</cp:revision>
  <dcterms:created xsi:type="dcterms:W3CDTF">2020-07-26T09:40:11Z</dcterms:created>
  <dcterms:modified xsi:type="dcterms:W3CDTF">2020-07-26T13:13:26Z</dcterms:modified>
</cp:coreProperties>
</file>